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8"/>
  </p:notesMasterIdLst>
  <p:sldIdLst>
    <p:sldId id="261" r:id="rId2"/>
    <p:sldId id="257" r:id="rId3"/>
    <p:sldId id="258" r:id="rId4"/>
    <p:sldId id="259" r:id="rId5"/>
    <p:sldId id="260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6410" autoAdjust="0"/>
  </p:normalViewPr>
  <p:slideViewPr>
    <p:cSldViewPr snapToGrid="0" snapToObjects="1">
      <p:cViewPr varScale="1">
        <p:scale>
          <a:sx n="59" d="100"/>
          <a:sy n="59" d="100"/>
        </p:scale>
        <p:origin x="378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ha lakshmi" userId="0311e1d9a455e871" providerId="LiveId" clId="{103B2092-E7DC-4A22-B0AF-D383110A247F}"/>
    <pc:docChg chg="custSel addSld delSld modSld">
      <pc:chgData name="maha lakshmi" userId="0311e1d9a455e871" providerId="LiveId" clId="{103B2092-E7DC-4A22-B0AF-D383110A247F}" dt="2023-11-23T15:14:02.170" v="194"/>
      <pc:docMkLst>
        <pc:docMk/>
      </pc:docMkLst>
      <pc:sldChg chg="modSp del mod chgLayout">
        <pc:chgData name="maha lakshmi" userId="0311e1d9a455e871" providerId="LiveId" clId="{103B2092-E7DC-4A22-B0AF-D383110A247F}" dt="2023-11-23T13:18:19.528" v="82" actId="47"/>
        <pc:sldMkLst>
          <pc:docMk/>
          <pc:sldMk cId="7630729" sldId="256"/>
        </pc:sldMkLst>
        <pc:spChg chg="mod ord">
          <ac:chgData name="maha lakshmi" userId="0311e1d9a455e871" providerId="LiveId" clId="{103B2092-E7DC-4A22-B0AF-D383110A247F}" dt="2023-11-23T13:11:16.843" v="0" actId="700"/>
          <ac:spMkLst>
            <pc:docMk/>
            <pc:sldMk cId="7630729" sldId="256"/>
            <ac:spMk id="12" creationId="{00000000-0000-0000-0000-000000000000}"/>
          </ac:spMkLst>
        </pc:spChg>
        <pc:picChg chg="mod">
          <ac:chgData name="maha lakshmi" userId="0311e1d9a455e871" providerId="LiveId" clId="{103B2092-E7DC-4A22-B0AF-D383110A247F}" dt="2023-11-23T13:12:20.334" v="2" actId="1076"/>
          <ac:picMkLst>
            <pc:docMk/>
            <pc:sldMk cId="7630729" sldId="256"/>
            <ac:picMk id="2" creationId="{AE19C0F7-6FA6-AEF6-C08D-5416B81412C3}"/>
          </ac:picMkLst>
        </pc:picChg>
      </pc:sldChg>
      <pc:sldChg chg="addSp delSp modSp modTransition modAnim">
        <pc:chgData name="maha lakshmi" userId="0311e1d9a455e871" providerId="LiveId" clId="{103B2092-E7DC-4A22-B0AF-D383110A247F}" dt="2023-11-23T13:51:17.938" v="114"/>
        <pc:sldMkLst>
          <pc:docMk/>
          <pc:sldMk cId="0" sldId="257"/>
        </pc:sldMkLst>
        <pc:picChg chg="add del mod">
          <ac:chgData name="maha lakshmi" userId="0311e1d9a455e871" providerId="LiveId" clId="{103B2092-E7DC-4A22-B0AF-D383110A247F}" dt="2023-11-23T13:42:31.972" v="110"/>
          <ac:picMkLst>
            <pc:docMk/>
            <pc:sldMk cId="0" sldId="257"/>
            <ac:picMk id="2" creationId="{80B6960E-93F5-8F35-3EF0-D3695EF511FE}"/>
          </ac:picMkLst>
        </pc:picChg>
        <pc:picChg chg="add mod">
          <ac:chgData name="maha lakshmi" userId="0311e1d9a455e871" providerId="LiveId" clId="{103B2092-E7DC-4A22-B0AF-D383110A247F}" dt="2023-11-23T13:51:17.938" v="114"/>
          <ac:picMkLst>
            <pc:docMk/>
            <pc:sldMk cId="0" sldId="257"/>
            <ac:picMk id="5" creationId="{DC501A91-1EE2-AB0F-7AE1-EEB78C6AA5BC}"/>
          </ac:picMkLst>
        </pc:picChg>
      </pc:sldChg>
      <pc:sldChg chg="addSp delSp modSp modTransition modAnim">
        <pc:chgData name="maha lakshmi" userId="0311e1d9a455e871" providerId="LiveId" clId="{103B2092-E7DC-4A22-B0AF-D383110A247F}" dt="2023-11-23T14:10:08.155" v="129"/>
        <pc:sldMkLst>
          <pc:docMk/>
          <pc:sldMk cId="0" sldId="258"/>
        </pc:sldMkLst>
        <pc:picChg chg="add del mod">
          <ac:chgData name="maha lakshmi" userId="0311e1d9a455e871" providerId="LiveId" clId="{103B2092-E7DC-4A22-B0AF-D383110A247F}" dt="2023-11-23T13:42:31.972" v="110"/>
          <ac:picMkLst>
            <pc:docMk/>
            <pc:sldMk cId="0" sldId="258"/>
            <ac:picMk id="2" creationId="{EBF61CD5-0528-E25D-DC5E-7FE17B9148F7}"/>
          </ac:picMkLst>
        </pc:picChg>
        <pc:picChg chg="add del mod">
          <ac:chgData name="maha lakshmi" userId="0311e1d9a455e871" providerId="LiveId" clId="{103B2092-E7DC-4A22-B0AF-D383110A247F}" dt="2023-11-23T13:51:25.195" v="115"/>
          <ac:picMkLst>
            <pc:docMk/>
            <pc:sldMk cId="0" sldId="258"/>
            <ac:picMk id="5" creationId="{B488988C-359D-9E60-C977-EF022F7A5760}"/>
          </ac:picMkLst>
        </pc:picChg>
        <pc:picChg chg="add del mod">
          <ac:chgData name="maha lakshmi" userId="0311e1d9a455e871" providerId="LiveId" clId="{103B2092-E7DC-4A22-B0AF-D383110A247F}" dt="2023-11-23T13:53:32.107" v="116"/>
          <ac:picMkLst>
            <pc:docMk/>
            <pc:sldMk cId="0" sldId="258"/>
            <ac:picMk id="6" creationId="{123462A2-78DE-B8CB-9353-82A176F04660}"/>
          </ac:picMkLst>
        </pc:picChg>
        <pc:picChg chg="add del mod">
          <ac:chgData name="maha lakshmi" userId="0311e1d9a455e871" providerId="LiveId" clId="{103B2092-E7DC-4A22-B0AF-D383110A247F}" dt="2023-11-23T14:07:26.108" v="128"/>
          <ac:picMkLst>
            <pc:docMk/>
            <pc:sldMk cId="0" sldId="258"/>
            <ac:picMk id="7" creationId="{26EF1EED-9E76-7424-3945-30FA78D7B273}"/>
          </ac:picMkLst>
        </pc:picChg>
        <pc:picChg chg="add mod">
          <ac:chgData name="maha lakshmi" userId="0311e1d9a455e871" providerId="LiveId" clId="{103B2092-E7DC-4A22-B0AF-D383110A247F}" dt="2023-11-23T14:10:08.155" v="129"/>
          <ac:picMkLst>
            <pc:docMk/>
            <pc:sldMk cId="0" sldId="258"/>
            <ac:picMk id="8" creationId="{F6FEF444-42C8-E523-8A22-4583D06AE9F0}"/>
          </ac:picMkLst>
        </pc:picChg>
      </pc:sldChg>
      <pc:sldChg chg="addSp delSp modSp mod modTransition modAnim">
        <pc:chgData name="maha lakshmi" userId="0311e1d9a455e871" providerId="LiveId" clId="{103B2092-E7DC-4A22-B0AF-D383110A247F}" dt="2023-11-23T14:43:20.038" v="144" actId="14100"/>
        <pc:sldMkLst>
          <pc:docMk/>
          <pc:sldMk cId="0" sldId="259"/>
        </pc:sldMkLst>
        <pc:picChg chg="add del mod">
          <ac:chgData name="maha lakshmi" userId="0311e1d9a455e871" providerId="LiveId" clId="{103B2092-E7DC-4A22-B0AF-D383110A247F}" dt="2023-11-23T13:55:56.629" v="118"/>
          <ac:picMkLst>
            <pc:docMk/>
            <pc:sldMk cId="0" sldId="259"/>
            <ac:picMk id="2" creationId="{706917D9-493C-75F4-01F7-1B450D426A63}"/>
          </ac:picMkLst>
        </pc:picChg>
        <pc:picChg chg="del">
          <ac:chgData name="maha lakshmi" userId="0311e1d9a455e871" providerId="LiveId" clId="{103B2092-E7DC-4A22-B0AF-D383110A247F}" dt="2023-11-23T14:42:39.314" v="139" actId="478"/>
          <ac:picMkLst>
            <pc:docMk/>
            <pc:sldMk cId="0" sldId="259"/>
            <ac:picMk id="3" creationId="{00000000-0000-0000-0000-000000000000}"/>
          </ac:picMkLst>
        </pc:picChg>
        <pc:picChg chg="add del mod">
          <ac:chgData name="maha lakshmi" userId="0311e1d9a455e871" providerId="LiveId" clId="{103B2092-E7DC-4A22-B0AF-D383110A247F}" dt="2023-11-23T13:57:27.544" v="120"/>
          <ac:picMkLst>
            <pc:docMk/>
            <pc:sldMk cId="0" sldId="259"/>
            <ac:picMk id="5" creationId="{487CE71A-E8D4-F563-DD23-355609CD7165}"/>
          </ac:picMkLst>
        </pc:picChg>
        <pc:picChg chg="add del mod">
          <ac:chgData name="maha lakshmi" userId="0311e1d9a455e871" providerId="LiveId" clId="{103B2092-E7DC-4A22-B0AF-D383110A247F}" dt="2023-11-23T13:59:39.652" v="122"/>
          <ac:picMkLst>
            <pc:docMk/>
            <pc:sldMk cId="0" sldId="259"/>
            <ac:picMk id="6" creationId="{A421E9D5-DA15-F951-6FD8-2A97DE1A55A9}"/>
          </ac:picMkLst>
        </pc:picChg>
        <pc:picChg chg="add mod">
          <ac:chgData name="maha lakshmi" userId="0311e1d9a455e871" providerId="LiveId" clId="{103B2092-E7DC-4A22-B0AF-D383110A247F}" dt="2023-11-23T14:00:44.228" v="123"/>
          <ac:picMkLst>
            <pc:docMk/>
            <pc:sldMk cId="0" sldId="259"/>
            <ac:picMk id="7" creationId="{F6C7DBD3-AF24-A9A2-6C6F-D7C6E2C30047}"/>
          </ac:picMkLst>
        </pc:picChg>
        <pc:picChg chg="add mod">
          <ac:chgData name="maha lakshmi" userId="0311e1d9a455e871" providerId="LiveId" clId="{103B2092-E7DC-4A22-B0AF-D383110A247F}" dt="2023-11-23T14:43:20.038" v="144" actId="14100"/>
          <ac:picMkLst>
            <pc:docMk/>
            <pc:sldMk cId="0" sldId="259"/>
            <ac:picMk id="9" creationId="{5F1FF6A6-0EA6-F011-45A3-A33AAE660010}"/>
          </ac:picMkLst>
        </pc:picChg>
      </pc:sldChg>
      <pc:sldChg chg="addSp delSp modSp modTransition modAnim">
        <pc:chgData name="maha lakshmi" userId="0311e1d9a455e871" providerId="LiveId" clId="{103B2092-E7DC-4A22-B0AF-D383110A247F}" dt="2023-11-23T15:08:55.733" v="189"/>
        <pc:sldMkLst>
          <pc:docMk/>
          <pc:sldMk cId="0" sldId="260"/>
        </pc:sldMkLst>
        <pc:picChg chg="add del mod">
          <ac:chgData name="maha lakshmi" userId="0311e1d9a455e871" providerId="LiveId" clId="{103B2092-E7DC-4A22-B0AF-D383110A247F}" dt="2023-11-23T14:02:10.348" v="125"/>
          <ac:picMkLst>
            <pc:docMk/>
            <pc:sldMk cId="0" sldId="260"/>
            <ac:picMk id="2" creationId="{D48D99D8-34B0-7E33-E21D-E61FBD974A0C}"/>
          </ac:picMkLst>
        </pc:picChg>
        <pc:picChg chg="add del mod">
          <ac:chgData name="maha lakshmi" userId="0311e1d9a455e871" providerId="LiveId" clId="{103B2092-E7DC-4A22-B0AF-D383110A247F}" dt="2023-11-23T14:54:44.333" v="174"/>
          <ac:picMkLst>
            <pc:docMk/>
            <pc:sldMk cId="0" sldId="260"/>
            <ac:picMk id="5" creationId="{594908F9-D63E-9E26-2313-7E1DC85AFD6E}"/>
          </ac:picMkLst>
        </pc:picChg>
        <pc:picChg chg="add del mod">
          <ac:chgData name="maha lakshmi" userId="0311e1d9a455e871" providerId="LiveId" clId="{103B2092-E7DC-4A22-B0AF-D383110A247F}" dt="2023-11-23T14:56:55.922" v="176"/>
          <ac:picMkLst>
            <pc:docMk/>
            <pc:sldMk cId="0" sldId="260"/>
            <ac:picMk id="6" creationId="{017A4275-EF00-5611-DFEA-CD73F79CCEFD}"/>
          </ac:picMkLst>
        </pc:picChg>
        <pc:picChg chg="add del mod">
          <ac:chgData name="maha lakshmi" userId="0311e1d9a455e871" providerId="LiveId" clId="{103B2092-E7DC-4A22-B0AF-D383110A247F}" dt="2023-11-23T14:59:47.223" v="178"/>
          <ac:picMkLst>
            <pc:docMk/>
            <pc:sldMk cId="0" sldId="260"/>
            <ac:picMk id="7" creationId="{8C62BEB2-FFCD-8353-A100-576A52ACAA4E}"/>
          </ac:picMkLst>
        </pc:picChg>
        <pc:picChg chg="add del mod">
          <ac:chgData name="maha lakshmi" userId="0311e1d9a455e871" providerId="LiveId" clId="{103B2092-E7DC-4A22-B0AF-D383110A247F}" dt="2023-11-23T15:00:52.240" v="180"/>
          <ac:picMkLst>
            <pc:docMk/>
            <pc:sldMk cId="0" sldId="260"/>
            <ac:picMk id="8" creationId="{ABDF6758-C6CA-F014-F486-67D7883AC2E5}"/>
          </ac:picMkLst>
        </pc:picChg>
        <pc:picChg chg="add del mod">
          <ac:chgData name="maha lakshmi" userId="0311e1d9a455e871" providerId="LiveId" clId="{103B2092-E7DC-4A22-B0AF-D383110A247F}" dt="2023-11-23T15:01:21.148" v="182"/>
          <ac:picMkLst>
            <pc:docMk/>
            <pc:sldMk cId="0" sldId="260"/>
            <ac:picMk id="9" creationId="{BA189B09-6BE8-E9E7-B6AC-F6E1160B3C96}"/>
          </ac:picMkLst>
        </pc:picChg>
        <pc:picChg chg="add del mod">
          <ac:chgData name="maha lakshmi" userId="0311e1d9a455e871" providerId="LiveId" clId="{103B2092-E7DC-4A22-B0AF-D383110A247F}" dt="2023-11-23T15:03:55.746" v="184"/>
          <ac:picMkLst>
            <pc:docMk/>
            <pc:sldMk cId="0" sldId="260"/>
            <ac:picMk id="10" creationId="{17DE0BAA-5B07-90A8-261C-48A77250548F}"/>
          </ac:picMkLst>
        </pc:picChg>
        <pc:picChg chg="add del mod">
          <ac:chgData name="maha lakshmi" userId="0311e1d9a455e871" providerId="LiveId" clId="{103B2092-E7DC-4A22-B0AF-D383110A247F}" dt="2023-11-23T15:04:32.650" v="186"/>
          <ac:picMkLst>
            <pc:docMk/>
            <pc:sldMk cId="0" sldId="260"/>
            <ac:picMk id="11" creationId="{FB919969-6587-49DF-1E95-95131B5D35E6}"/>
          </ac:picMkLst>
        </pc:picChg>
        <pc:picChg chg="add del mod">
          <ac:chgData name="maha lakshmi" userId="0311e1d9a455e871" providerId="LiveId" clId="{103B2092-E7DC-4A22-B0AF-D383110A247F}" dt="2023-11-23T15:07:22.572" v="188"/>
          <ac:picMkLst>
            <pc:docMk/>
            <pc:sldMk cId="0" sldId="260"/>
            <ac:picMk id="12" creationId="{AB846816-0C24-3F13-26F6-D6909EA86D9E}"/>
          </ac:picMkLst>
        </pc:picChg>
        <pc:picChg chg="add mod">
          <ac:chgData name="maha lakshmi" userId="0311e1d9a455e871" providerId="LiveId" clId="{103B2092-E7DC-4A22-B0AF-D383110A247F}" dt="2023-11-23T15:08:55.733" v="189"/>
          <ac:picMkLst>
            <pc:docMk/>
            <pc:sldMk cId="0" sldId="260"/>
            <ac:picMk id="13" creationId="{71A51462-DFE2-1197-3D57-C7EE77FC9330}"/>
          </ac:picMkLst>
        </pc:picChg>
      </pc:sldChg>
      <pc:sldChg chg="addSp delSp modSp new mod modTransition modAnim">
        <pc:chgData name="maha lakshmi" userId="0311e1d9a455e871" providerId="LiveId" clId="{103B2092-E7DC-4A22-B0AF-D383110A247F}" dt="2023-11-23T13:47:22.164" v="113"/>
        <pc:sldMkLst>
          <pc:docMk/>
          <pc:sldMk cId="2132940117" sldId="261"/>
        </pc:sldMkLst>
        <pc:spChg chg="add mod">
          <ac:chgData name="maha lakshmi" userId="0311e1d9a455e871" providerId="LiveId" clId="{103B2092-E7DC-4A22-B0AF-D383110A247F}" dt="2023-11-23T13:15:22.878" v="27" actId="1076"/>
          <ac:spMkLst>
            <pc:docMk/>
            <pc:sldMk cId="2132940117" sldId="261"/>
            <ac:spMk id="4" creationId="{4624379A-E7BB-A5CE-C338-E43B48403424}"/>
          </ac:spMkLst>
        </pc:spChg>
        <pc:spChg chg="add mod">
          <ac:chgData name="maha lakshmi" userId="0311e1d9a455e871" providerId="LiveId" clId="{103B2092-E7DC-4A22-B0AF-D383110A247F}" dt="2023-11-23T13:18:33.810" v="83" actId="14100"/>
          <ac:spMkLst>
            <pc:docMk/>
            <pc:sldMk cId="2132940117" sldId="261"/>
            <ac:spMk id="6" creationId="{95A2C271-5E37-8A65-77A1-A0676741FE25}"/>
          </ac:spMkLst>
        </pc:spChg>
        <pc:picChg chg="add mod">
          <ac:chgData name="maha lakshmi" userId="0311e1d9a455e871" providerId="LiveId" clId="{103B2092-E7DC-4A22-B0AF-D383110A247F}" dt="2023-11-23T13:12:32.051" v="4" actId="1076"/>
          <ac:picMkLst>
            <pc:docMk/>
            <pc:sldMk cId="2132940117" sldId="261"/>
            <ac:picMk id="2" creationId="{8F0E0F83-A699-CF28-0D44-B4823B693E7F}"/>
          </ac:picMkLst>
        </pc:picChg>
        <pc:picChg chg="add del mod">
          <ac:chgData name="maha lakshmi" userId="0311e1d9a455e871" providerId="LiveId" clId="{103B2092-E7DC-4A22-B0AF-D383110A247F}" dt="2023-11-23T13:42:31.972" v="110"/>
          <ac:picMkLst>
            <pc:docMk/>
            <pc:sldMk cId="2132940117" sldId="261"/>
            <ac:picMk id="7" creationId="{519F596C-D16C-47A1-C5B1-D6152C7E4D1F}"/>
          </ac:picMkLst>
        </pc:picChg>
        <pc:picChg chg="add del mod">
          <ac:chgData name="maha lakshmi" userId="0311e1d9a455e871" providerId="LiveId" clId="{103B2092-E7DC-4A22-B0AF-D383110A247F}" dt="2023-11-23T13:45:56.081" v="112"/>
          <ac:picMkLst>
            <pc:docMk/>
            <pc:sldMk cId="2132940117" sldId="261"/>
            <ac:picMk id="8" creationId="{2CBA457D-ECC6-7202-285C-A645773D7209}"/>
          </ac:picMkLst>
        </pc:picChg>
        <pc:picChg chg="add mod">
          <ac:chgData name="maha lakshmi" userId="0311e1d9a455e871" providerId="LiveId" clId="{103B2092-E7DC-4A22-B0AF-D383110A247F}" dt="2023-11-23T13:47:22.164" v="113"/>
          <ac:picMkLst>
            <pc:docMk/>
            <pc:sldMk cId="2132940117" sldId="261"/>
            <ac:picMk id="9" creationId="{E7413CE4-54E1-9290-E619-4CA51ECD1996}"/>
          </ac:picMkLst>
        </pc:picChg>
      </pc:sldChg>
      <pc:sldChg chg="addSp delSp modSp new mod modTransition modAnim">
        <pc:chgData name="maha lakshmi" userId="0311e1d9a455e871" providerId="LiveId" clId="{103B2092-E7DC-4A22-B0AF-D383110A247F}" dt="2023-11-23T15:14:02.170" v="194"/>
        <pc:sldMkLst>
          <pc:docMk/>
          <pc:sldMk cId="2546488967" sldId="262"/>
        </pc:sldMkLst>
        <pc:picChg chg="add del mod">
          <ac:chgData name="maha lakshmi" userId="0311e1d9a455e871" providerId="LiveId" clId="{103B2092-E7DC-4A22-B0AF-D383110A247F}" dt="2023-11-23T13:25:26.637" v="91" actId="478"/>
          <ac:picMkLst>
            <pc:docMk/>
            <pc:sldMk cId="2546488967" sldId="262"/>
            <ac:picMk id="3" creationId="{D9A1C634-E9E4-31CD-3B79-83ADFD92E2E2}"/>
          </ac:picMkLst>
        </pc:picChg>
        <pc:picChg chg="add mod">
          <ac:chgData name="maha lakshmi" userId="0311e1d9a455e871" providerId="LiveId" clId="{103B2092-E7DC-4A22-B0AF-D383110A247F}" dt="2023-11-23T13:26:10.731" v="103" actId="14100"/>
          <ac:picMkLst>
            <pc:docMk/>
            <pc:sldMk cId="2546488967" sldId="262"/>
            <ac:picMk id="5" creationId="{838A1534-9497-1A94-09CD-A002B894B4FB}"/>
          </ac:picMkLst>
        </pc:picChg>
        <pc:picChg chg="add mod">
          <ac:chgData name="maha lakshmi" userId="0311e1d9a455e871" providerId="LiveId" clId="{103B2092-E7DC-4A22-B0AF-D383110A247F}" dt="2023-11-23T13:27:15.883" v="105" actId="1076"/>
          <ac:picMkLst>
            <pc:docMk/>
            <pc:sldMk cId="2546488967" sldId="262"/>
            <ac:picMk id="7" creationId="{74DE175B-FD3B-043D-0ACC-16453DC577BD}"/>
          </ac:picMkLst>
        </pc:picChg>
        <pc:picChg chg="add mod">
          <ac:chgData name="maha lakshmi" userId="0311e1d9a455e871" providerId="LiveId" clId="{103B2092-E7DC-4A22-B0AF-D383110A247F}" dt="2023-11-23T13:27:40.337" v="108" actId="14100"/>
          <ac:picMkLst>
            <pc:docMk/>
            <pc:sldMk cId="2546488967" sldId="262"/>
            <ac:picMk id="9" creationId="{FFBD106B-47CD-D080-1D50-12F245F5F8EE}"/>
          </ac:picMkLst>
        </pc:picChg>
        <pc:picChg chg="add del mod">
          <ac:chgData name="maha lakshmi" userId="0311e1d9a455e871" providerId="LiveId" clId="{103B2092-E7DC-4A22-B0AF-D383110A247F}" dt="2023-11-23T14:54:38.782" v="173"/>
          <ac:picMkLst>
            <pc:docMk/>
            <pc:sldMk cId="2546488967" sldId="262"/>
            <ac:picMk id="10" creationId="{06E4BC1C-AE7C-EC47-01D9-401DBC5319C0}"/>
          </ac:picMkLst>
        </pc:picChg>
        <pc:picChg chg="add del mod">
          <ac:chgData name="maha lakshmi" userId="0311e1d9a455e871" providerId="LiveId" clId="{103B2092-E7DC-4A22-B0AF-D383110A247F}" dt="2023-11-23T15:11:48.178" v="191"/>
          <ac:picMkLst>
            <pc:docMk/>
            <pc:sldMk cId="2546488967" sldId="262"/>
            <ac:picMk id="11" creationId="{F0C41855-61CE-F5E3-3C99-44191F100D7E}"/>
          </ac:picMkLst>
        </pc:picChg>
        <pc:picChg chg="add del mod">
          <ac:chgData name="maha lakshmi" userId="0311e1d9a455e871" providerId="LiveId" clId="{103B2092-E7DC-4A22-B0AF-D383110A247F}" dt="2023-11-23T15:13:13.740" v="193"/>
          <ac:picMkLst>
            <pc:docMk/>
            <pc:sldMk cId="2546488967" sldId="262"/>
            <ac:picMk id="12" creationId="{1AD4349F-B254-38F7-F6BD-3792E1C958D1}"/>
          </ac:picMkLst>
        </pc:picChg>
        <pc:picChg chg="add mod">
          <ac:chgData name="maha lakshmi" userId="0311e1d9a455e871" providerId="LiveId" clId="{103B2092-E7DC-4A22-B0AF-D383110A247F}" dt="2023-11-23T15:14:02.170" v="194"/>
          <ac:picMkLst>
            <pc:docMk/>
            <pc:sldMk cId="2546488967" sldId="262"/>
            <ac:picMk id="13" creationId="{0D1FD8B7-79C9-4440-AEFD-8A09471FC2FE}"/>
          </ac:picMkLst>
        </pc:picChg>
      </pc:sldChg>
      <pc:sldChg chg="addSp modSp new del mod">
        <pc:chgData name="maha lakshmi" userId="0311e1d9a455e871" providerId="LiveId" clId="{103B2092-E7DC-4A22-B0AF-D383110A247F}" dt="2023-11-23T14:47:37.011" v="171" actId="47"/>
        <pc:sldMkLst>
          <pc:docMk/>
          <pc:sldMk cId="4112530475" sldId="263"/>
        </pc:sldMkLst>
        <pc:picChg chg="add mod modCrop">
          <ac:chgData name="maha lakshmi" userId="0311e1d9a455e871" providerId="LiveId" clId="{103B2092-E7DC-4A22-B0AF-D383110A247F}" dt="2023-11-23T14:47:33.366" v="170" actId="1076"/>
          <ac:picMkLst>
            <pc:docMk/>
            <pc:sldMk cId="4112530475" sldId="263"/>
            <ac:picMk id="3" creationId="{86B3478F-BAA1-3304-96DA-26D016EB1CAE}"/>
          </ac:picMkLst>
        </pc:picChg>
        <pc:picChg chg="add mod modCrop">
          <ac:chgData name="maha lakshmi" userId="0311e1d9a455e871" providerId="LiveId" clId="{103B2092-E7DC-4A22-B0AF-D383110A247F}" dt="2023-11-23T14:47:33.366" v="170" actId="1076"/>
          <ac:picMkLst>
            <pc:docMk/>
            <pc:sldMk cId="4112530475" sldId="263"/>
            <ac:picMk id="5" creationId="{80FB9CD0-4023-6885-17B5-A3CAADF30DA4}"/>
          </ac:picMkLst>
        </pc:picChg>
      </pc:sldChg>
      <pc:sldChg chg="addSp modSp new del mod">
        <pc:chgData name="maha lakshmi" userId="0311e1d9a455e871" providerId="LiveId" clId="{103B2092-E7DC-4A22-B0AF-D383110A247F}" dt="2023-11-23T14:47:52.161" v="172" actId="47"/>
        <pc:sldMkLst>
          <pc:docMk/>
          <pc:sldMk cId="3394911540" sldId="264"/>
        </pc:sldMkLst>
        <pc:picChg chg="add">
          <ac:chgData name="maha lakshmi" userId="0311e1d9a455e871" providerId="LiveId" clId="{103B2092-E7DC-4A22-B0AF-D383110A247F}" dt="2023-11-23T14:40:37.677" v="136" actId="22"/>
          <ac:picMkLst>
            <pc:docMk/>
            <pc:sldMk cId="3394911540" sldId="264"/>
            <ac:picMk id="3" creationId="{89AD3E90-367C-56AA-3682-F9EC9228892A}"/>
          </ac:picMkLst>
        </pc:picChg>
        <pc:picChg chg="add mod">
          <ac:chgData name="maha lakshmi" userId="0311e1d9a455e871" providerId="LiveId" clId="{103B2092-E7DC-4A22-B0AF-D383110A247F}" dt="2023-11-23T14:42:03.884" v="138" actId="1076"/>
          <ac:picMkLst>
            <pc:docMk/>
            <pc:sldMk cId="3394911540" sldId="264"/>
            <ac:picMk id="5" creationId="{740ECC67-C433-20E2-C275-80B70665E168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04615B-5F33-4375-A0E5-24D68F4AFD80}" type="datetimeFigureOut">
              <a:rPr lang="en-IN" smtClean="0"/>
              <a:t>23-11-2023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62838A-DC73-4F7C-9043-D03FE5A6351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868208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AgeGroup_View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Sales_View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General_View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shape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Total_customers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Daily Revenue Growth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Daily Customer Growth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Customers Trend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stackedAreaChart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MonthlyCustomers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MonthlyRevenue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Sales_View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AgeGroup_View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AgeGroup_View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General_View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pivotTable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CustomerSplit By Agegroup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Settlements% by AgeSegment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Customers By AgeSegment &amp; Sales_mode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Customers By Month and AgeSegment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General_View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Sales_Vies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11/23/2023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3.png"/><Relationship Id="rId5" Type="http://schemas.openxmlformats.org/officeDocument/2006/relationships/hyperlink" Target="https://app.powerbi.com/groups/me/reports/1328f81c-c979-42ec-a9c5-6621d8b9420c/?pbi_source=PowerPoint" TargetMode="External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hyperlink" Target="https://app.powerbi.com/groups/me/reports/1328f81c-c979-42ec-a9c5-6621d8b9420c/?pbi_source=PowerPoint" TargetMode="External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6.png"/><Relationship Id="rId5" Type="http://schemas.openxmlformats.org/officeDocument/2006/relationships/hyperlink" Target="https://app.powerbi.com/groups/me/reports/1328f81c-c979-42ec-a9c5-6621d8b9420c/?pbi_source=PowerPoint" TargetMode="External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0E0F83-A699-CF28-0D44-B4823B693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0094" y="1048047"/>
            <a:ext cx="4761906" cy="47619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624379A-E7BB-A5CE-C338-E43B48403424}"/>
              </a:ext>
            </a:extLst>
          </p:cNvPr>
          <p:cNvSpPr txBox="1"/>
          <p:nvPr/>
        </p:nvSpPr>
        <p:spPr>
          <a:xfrm>
            <a:off x="583867" y="755659"/>
            <a:ext cx="504963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S</a:t>
            </a:r>
            <a:r>
              <a:rPr kumimoji="0" 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Segoe UI Light" charset="0"/>
                <a:ea typeface="Segoe UI Light" charset="0"/>
                <a:cs typeface="Segoe UI Light" charset="0"/>
              </a:rPr>
              <a:t>hield_Insurance_Analysis</a:t>
            </a:r>
            <a:endParaRPr lang="en-IN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2C271-5E37-8A65-77A1-A0676741FE25}"/>
              </a:ext>
            </a:extLst>
          </p:cNvPr>
          <p:cNvSpPr txBox="1"/>
          <p:nvPr/>
        </p:nvSpPr>
        <p:spPr>
          <a:xfrm>
            <a:off x="583867" y="1632822"/>
            <a:ext cx="699259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002060"/>
                </a:solidFill>
              </a:rPr>
              <a:t>Shield Insurance  --&gt;The company that offers its services across various cities in India with different </a:t>
            </a:r>
            <a:r>
              <a:rPr lang="en-US" sz="1600" dirty="0" err="1">
                <a:solidFill>
                  <a:srgbClr val="002060"/>
                </a:solidFill>
              </a:rPr>
              <a:t>polacies</a:t>
            </a:r>
            <a:r>
              <a:rPr lang="en-US" sz="1600" dirty="0">
                <a:solidFill>
                  <a:srgbClr val="002060"/>
                </a:solidFill>
              </a:rPr>
              <a:t> Catering to different  customer needs on Age-Groups through different </a:t>
            </a:r>
            <a:r>
              <a:rPr lang="en-US" sz="1600" dirty="0" err="1">
                <a:solidFill>
                  <a:srgbClr val="002060"/>
                </a:solidFill>
              </a:rPr>
              <a:t>sales_modes</a:t>
            </a:r>
            <a:r>
              <a:rPr lang="en-US" sz="1600" dirty="0">
                <a:solidFill>
                  <a:srgbClr val="002060"/>
                </a:solidFill>
              </a:rPr>
              <a:t>.</a:t>
            </a:r>
          </a:p>
          <a:p>
            <a:endParaRPr lang="en-US" sz="1600" dirty="0">
              <a:solidFill>
                <a:srgbClr val="002060"/>
              </a:solidFill>
            </a:endParaRPr>
          </a:p>
          <a:p>
            <a:r>
              <a:rPr lang="en-US" sz="1600" dirty="0">
                <a:solidFill>
                  <a:srgbClr val="002060"/>
                </a:solidFill>
              </a:rPr>
              <a:t>This project is structured around three primary Views, each offering distinct functions within the system.</a:t>
            </a:r>
          </a:p>
          <a:p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The </a:t>
            </a:r>
            <a:r>
              <a:rPr lang="en-US" sz="1600" b="1" dirty="0" err="1">
                <a:solidFill>
                  <a:srgbClr val="002060"/>
                </a:solidFill>
              </a:rPr>
              <a:t>General_View</a:t>
            </a:r>
            <a:r>
              <a:rPr lang="en-US" sz="1600" dirty="0">
                <a:solidFill>
                  <a:srgbClr val="002060"/>
                </a:solidFill>
              </a:rPr>
              <a:t> :</a:t>
            </a:r>
          </a:p>
          <a:p>
            <a:r>
              <a:rPr lang="en-US" sz="1600" dirty="0">
                <a:solidFill>
                  <a:srgbClr val="002060"/>
                </a:solidFill>
              </a:rPr>
              <a:t>Is provided with Important KPI’s That</a:t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Caters to the needs and requirements of executive-level users, providing them with comprehensive data. 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The 𝐒𝐚𝐥𝐞𝐬_</a:t>
            </a:r>
            <a:r>
              <a:rPr lang="en-US" sz="1600" b="1" dirty="0">
                <a:solidFill>
                  <a:srgbClr val="002060"/>
                </a:solidFill>
              </a:rPr>
              <a:t>View</a:t>
            </a:r>
            <a:r>
              <a:rPr lang="en-US" sz="1600" dirty="0">
                <a:solidFill>
                  <a:srgbClr val="002060"/>
                </a:solidFill>
              </a:rPr>
              <a:t> :</a:t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This page  is specially designed to serve the sales team, offering functionalities that streamline revenue tracking in each sales mode, compare revenues trends  month over month</a:t>
            </a:r>
          </a:p>
          <a:p>
            <a:r>
              <a:rPr lang="en-US" sz="1600" dirty="0">
                <a:solidFill>
                  <a:srgbClr val="002060"/>
                </a:solidFill>
              </a:rPr>
              <a:t>Finally,</a:t>
            </a:r>
          </a:p>
          <a:p>
            <a:r>
              <a:rPr lang="en-US" sz="1600" dirty="0">
                <a:solidFill>
                  <a:srgbClr val="002060"/>
                </a:solidFill>
              </a:rPr>
              <a:t>The 𝐀𝐠𝐞-𝐠𝐫𝐨𝐮𝐩_</a:t>
            </a:r>
            <a:r>
              <a:rPr lang="en-US" sz="1600" b="1" dirty="0">
                <a:solidFill>
                  <a:srgbClr val="002060"/>
                </a:solidFill>
              </a:rPr>
              <a:t>View</a:t>
            </a:r>
            <a:r>
              <a:rPr lang="en-US" sz="1600" dirty="0">
                <a:solidFill>
                  <a:srgbClr val="002060"/>
                </a:solidFill>
              </a:rPr>
              <a:t> :</a:t>
            </a:r>
            <a:br>
              <a:rPr lang="en-US" sz="1600" dirty="0">
                <a:solidFill>
                  <a:srgbClr val="002060"/>
                </a:solidFill>
              </a:rPr>
            </a:br>
            <a:r>
              <a:rPr lang="en-US" sz="1600" dirty="0">
                <a:solidFill>
                  <a:srgbClr val="002060"/>
                </a:solidFill>
              </a:rPr>
              <a:t>Focuses on policies and settlements to customers with in each Age-Group, allowing users to explore and understand trends and preferences specific to different age groups.</a:t>
            </a:r>
            <a:endParaRPr lang="en-IN" sz="1600" dirty="0">
              <a:solidFill>
                <a:srgbClr val="002060"/>
              </a:solidFill>
            </a:endParaRP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E7413CE4-54E1-9290-E619-4CA51ECD19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40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961"/>
    </mc:Choice>
    <mc:Fallback>
      <p:transition spd="slow" advTm="639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extbox ,AgeGroup_View ,Sales_View ,General_View ,shape ,shape ,shape ,image. Please refer to the notes on this slide for details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9075"/>
            <a:ext cx="12192000" cy="6410325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C501A91-1EE2-AB0F-7AE1-EEB78C6AA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2"/>
    </mc:Choice>
    <mc:Fallback>
      <p:transition spd="slow" advTm="6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tal_customers  ,gauge ,Daily Revenue Growth ,Daily Customer Growth ,Customers Trend ,stackedAreaChart ,actionButton ,actionButton ,MonthlyCustomers  ,MonthlyRevenue ,textbox ,textbox ,slicer ,slicer ,slicer ,slicer ,slicer ,Sales_View ,AgeGroup_View ,Home ,actionButton ,textbox ,pivotTable ,pivotTable ,pivotTable ,textbox. Please refer to the notes on this slide for details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9075"/>
            <a:ext cx="12192000" cy="6410325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General_View</a:t>
            </a:r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6FEF444-42C8-E523-8A22-4583D06AE9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9959"/>
    </mc:Choice>
    <mc:Fallback>
      <p:transition spd="slow" advTm="1299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Sales_view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6C7DBD3-AF24-A9A2-6C6F-D7C6E2C3004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1FF6A6-0EA6-F011-45A3-A33AAE6600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344"/>
    </mc:Choice>
    <mc:Fallback>
      <p:transition spd="slow" advTm="54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pivotTable ,CustomerSplit By Agegroup  ,Settlements% by AgeSegment ,Customers By AgeSegment &amp; Sales_mode ,Customers By Month and AgeSegment ,slicer ,slicer ,slicer ,slicer ,slicer ,textbox ,Home ,actionButton ,General_View ,Sales_Vies ,textbox. Please refer to the notes on this slide for details">
            <a:hlinkClick r:id="rId5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219075"/>
            <a:ext cx="12192000" cy="6410325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Age_group_view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71A51462-DFE2-1197-3D57-C7EE77FC933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74"/>
    </mc:Choice>
    <mc:Fallback>
      <p:transition spd="slow" advTm="817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38A1534-9497-1A94-09CD-A002B894B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3372" y="0"/>
            <a:ext cx="6988628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4DE175B-FD3B-043D-0ACC-16453DC577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643" y="190048"/>
            <a:ext cx="4677428" cy="32389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BD106B-47CD-D080-1D50-12F245F5F8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6644" y="3609792"/>
            <a:ext cx="4677428" cy="3029373"/>
          </a:xfrm>
          <a:prstGeom prst="rect">
            <a:avLst/>
          </a:prstGeom>
        </p:spPr>
      </p:pic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D1FD8B7-79C9-4440-AEFD-8A09471FC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4889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3"/>
    </mc:Choice>
    <mc:Fallback>
      <p:transition spd="slow" advTm="349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554</Words>
  <Application>Microsoft Office PowerPoint</Application>
  <PresentationFormat>Widescreen</PresentationFormat>
  <Paragraphs>219</Paragraphs>
  <Slides>6</Slides>
  <Notes>4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 Light</vt:lpstr>
      <vt:lpstr>Custom Design</vt:lpstr>
      <vt:lpstr>PowerPoint Presentation</vt:lpstr>
      <vt:lpstr>Home</vt:lpstr>
      <vt:lpstr>General_View</vt:lpstr>
      <vt:lpstr>Sales_view</vt:lpstr>
      <vt:lpstr>Age_group_view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maha lakshmi</cp:lastModifiedBy>
  <cp:revision>5</cp:revision>
  <dcterms:created xsi:type="dcterms:W3CDTF">2016-09-04T11:54:55Z</dcterms:created>
  <dcterms:modified xsi:type="dcterms:W3CDTF">2023-11-23T16:23:00Z</dcterms:modified>
</cp:coreProperties>
</file>